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72" r:id="rId6"/>
    <p:sldId id="261" r:id="rId7"/>
    <p:sldId id="262" r:id="rId8"/>
    <p:sldId id="263" r:id="rId9"/>
    <p:sldId id="27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2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BD264A0-FB20-47FE-AB2E-31F0EBE3421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FDEC704F-0FC7-47EB-8542-31CF3AD8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5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C87A65-C104-4420-BC13-FED62AD55250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8AB580-6311-4796-BF38-102E8B19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G102-2: I </a:t>
            </a:r>
            <a:r>
              <a:rPr lang="en-US" dirty="0"/>
              <a:t>can determine the measures of vertical </a:t>
            </a:r>
            <a:r>
              <a:rPr lang="en-US" dirty="0" smtClean="0"/>
              <a:t>angles</a:t>
            </a:r>
            <a:br>
              <a:rPr lang="en-US" dirty="0" smtClean="0"/>
            </a:br>
            <a:r>
              <a:rPr lang="en-US" dirty="0" smtClean="0"/>
              <a:t>Warm-Up: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7843747" cy="487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2440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Vertical Angles: </a:t>
            </a:r>
            <a:r>
              <a:rPr lang="en-US" sz="4000" dirty="0"/>
              <a:t>a pair of non-adjacent angles formed by the intersection of two straight lines.</a:t>
            </a:r>
          </a:p>
          <a:p>
            <a:pPr marL="109728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Vocabulary: </a:t>
            </a:r>
          </a:p>
        </p:txBody>
      </p:sp>
    </p:spTree>
    <p:extLst>
      <p:ext uri="{BB962C8B-B14F-4D97-AF65-F5344CB8AC3E}">
        <p14:creationId xmlns:p14="http://schemas.microsoft.com/office/powerpoint/2010/main" val="37093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4495800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Important Facts: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two lines intersect, </a:t>
            </a:r>
            <a:r>
              <a:rPr lang="en-US" b="1" dirty="0"/>
              <a:t>four</a:t>
            </a:r>
            <a:r>
              <a:rPr lang="en-US" dirty="0"/>
              <a:t> angles are formed. The angles opposite each other are referred to as </a:t>
            </a:r>
            <a:r>
              <a:rPr lang="en-US" b="1" dirty="0"/>
              <a:t>vertical angles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When two lines intersect, their intersection is a </a:t>
            </a:r>
            <a:r>
              <a:rPr lang="en-US" b="1" dirty="0" smtClean="0"/>
              <a:t>point.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01803" y="1376830"/>
            <a:ext cx="51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88932" y="3174194"/>
            <a:ext cx="51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22635" y="1566604"/>
            <a:ext cx="5279886" cy="20706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562511" y="1577817"/>
            <a:ext cx="4930565" cy="203474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01245" y="2802830"/>
            <a:ext cx="51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4001245" y="2053435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100" y="2431467"/>
            <a:ext cx="51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52800" y="2441302"/>
            <a:ext cx="51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780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Vertical </a:t>
            </a:r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66522" y="1295400"/>
            <a:ext cx="3657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They </a:t>
            </a:r>
            <a:r>
              <a:rPr lang="en-US" sz="1600" dirty="0"/>
              <a:t>are congruent(have the same measure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             ∡</a:t>
            </a:r>
            <a:r>
              <a:rPr lang="en-US" sz="1600" dirty="0"/>
              <a:t>1 ≅∡2 and ∡3≅∡4</a:t>
            </a: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sum of both pairs of vertical angles (all four angles) is 360</a:t>
            </a:r>
            <a:r>
              <a:rPr lang="en-US" sz="1600" dirty="0" smtClean="0"/>
              <a:t>°.</a:t>
            </a:r>
          </a:p>
          <a:p>
            <a:endParaRPr lang="en-US" sz="1600" dirty="0"/>
          </a:p>
          <a:p>
            <a:r>
              <a:rPr lang="en-US" sz="1600" dirty="0" smtClean="0"/>
              <a:t>      m</a:t>
            </a:r>
            <a:r>
              <a:rPr lang="en-US" sz="1600" dirty="0"/>
              <a:t>∡1+m∡2+m∡3+m∡4=360</a:t>
            </a:r>
            <a:r>
              <a:rPr lang="en-US" sz="1600" dirty="0" smtClean="0"/>
              <a:t>°</a:t>
            </a:r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One </a:t>
            </a:r>
            <a:r>
              <a:rPr lang="en-US" sz="1600" dirty="0"/>
              <a:t>angle from each pair of vertical angles, are adjacent angles, and are supplementary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/>
              <a:t>∡1 and ∡4 are supplementary</a:t>
            </a:r>
          </a:p>
          <a:p>
            <a:r>
              <a:rPr lang="en-US" sz="1600" dirty="0"/>
              <a:t>∡1 and ∡3 are supplementary</a:t>
            </a:r>
          </a:p>
          <a:p>
            <a:r>
              <a:rPr lang="en-US" sz="1600" dirty="0"/>
              <a:t>∡3 and ∡2 are supplementary</a:t>
            </a:r>
          </a:p>
          <a:p>
            <a:r>
              <a:rPr lang="en-US" sz="1600" dirty="0"/>
              <a:t>∡2 and ∡4 are supplementary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2362200"/>
            <a:ext cx="5141843" cy="227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72" y="1384508"/>
            <a:ext cx="8624656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7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4012" y="343970"/>
            <a:ext cx="5109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endParaRPr lang="en-US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9" y="580270"/>
            <a:ext cx="3318031" cy="14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97859"/>
            <a:ext cx="3068679" cy="17717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875" y="312340"/>
            <a:ext cx="5109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22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94" y="455712"/>
            <a:ext cx="3311566" cy="13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483705"/>
            <a:ext cx="5109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450575"/>
            <a:ext cx="5109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</a:t>
            </a:r>
            <a:endParaRPr lang="en-US" sz="1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3295" y="531498"/>
            <a:ext cx="1993939" cy="198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89" y="1349048"/>
            <a:ext cx="8508042" cy="360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789" y="1349049"/>
            <a:ext cx="5109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22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1380530"/>
            <a:ext cx="5133975" cy="3028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57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The intersecting legs of the draft table below intersect and form four angles. Based on the diagram below, find the measure of the remaining three angles.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56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210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G102-2: I can determine the measures of vertical angles Warm-Up:   </vt:lpstr>
      <vt:lpstr>Useful Vocabulary: </vt:lpstr>
      <vt:lpstr>Vertical Angles</vt:lpstr>
      <vt:lpstr>Properties of Vertical Angles</vt:lpstr>
      <vt:lpstr>Examples</vt:lpstr>
      <vt:lpstr>PowerPoint Presentation</vt:lpstr>
      <vt:lpstr>PowerPoint Presentation</vt:lpstr>
      <vt:lpstr>PowerPoint Presentation</vt:lpstr>
      <vt:lpstr>PowerPoint Presentation</vt:lpstr>
    </vt:vector>
  </TitlesOfParts>
  <Company>TUHSD #214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Properties of Vertical Angles</dc:title>
  <dc:creator>Windows User</dc:creator>
  <cp:lastModifiedBy>Michael Gregory</cp:lastModifiedBy>
  <cp:revision>40</cp:revision>
  <cp:lastPrinted>2014-08-12T23:07:02Z</cp:lastPrinted>
  <dcterms:created xsi:type="dcterms:W3CDTF">2013-08-14T17:49:48Z</dcterms:created>
  <dcterms:modified xsi:type="dcterms:W3CDTF">2015-08-12T20:48:17Z</dcterms:modified>
</cp:coreProperties>
</file>