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2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9DF898-EFCD-4B29-BD14-A56C9426A7F5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BD511B-E271-4840-9529-CEE99877A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DF898-EFCD-4B29-BD14-A56C9426A7F5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D511B-E271-4840-9529-CEE99877A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DF898-EFCD-4B29-BD14-A56C9426A7F5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D511B-E271-4840-9529-CEE99877A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DF898-EFCD-4B29-BD14-A56C9426A7F5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D511B-E271-4840-9529-CEE99877AD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DF898-EFCD-4B29-BD14-A56C9426A7F5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D511B-E271-4840-9529-CEE99877AD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DF898-EFCD-4B29-BD14-A56C9426A7F5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D511B-E271-4840-9529-CEE99877AD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DF898-EFCD-4B29-BD14-A56C9426A7F5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D511B-E271-4840-9529-CEE99877AD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DF898-EFCD-4B29-BD14-A56C9426A7F5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D511B-E271-4840-9529-CEE99877AD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DF898-EFCD-4B29-BD14-A56C9426A7F5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D511B-E271-4840-9529-CEE99877A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9DF898-EFCD-4B29-BD14-A56C9426A7F5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D511B-E271-4840-9529-CEE99877AD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9DF898-EFCD-4B29-BD14-A56C9426A7F5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BD511B-E271-4840-9529-CEE99877AD1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9DF898-EFCD-4B29-BD14-A56C9426A7F5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BD511B-E271-4840-9529-CEE99877AD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can apply the Angle Addition Postulate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75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 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7568646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3886200"/>
            <a:ext cx="5389563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823580"/>
            <a:ext cx="457200" cy="38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870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Angle Addition Postulate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60" y="1473199"/>
            <a:ext cx="8636139" cy="291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7660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Contrast</a:t>
            </a:r>
            <a:endParaRPr lang="en-US" dirty="0"/>
          </a:p>
        </p:txBody>
      </p:sp>
      <p:pic>
        <p:nvPicPr>
          <p:cNvPr id="3125" name="Picture 5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800" y="1143000"/>
            <a:ext cx="9619416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6" name="TextBox 3085"/>
          <p:cNvSpPr txBox="1"/>
          <p:nvPr/>
        </p:nvSpPr>
        <p:spPr>
          <a:xfrm>
            <a:off x="533400" y="2971800"/>
            <a:ext cx="373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I make one of the smaller angles x, and the other smaller angle y: </a:t>
            </a:r>
          </a:p>
          <a:p>
            <a:r>
              <a:rPr lang="en-US" dirty="0"/>
              <a:t>	</a:t>
            </a:r>
            <a:r>
              <a:rPr lang="en-US" dirty="0" smtClean="0"/>
              <a:t>  </a:t>
            </a:r>
            <a:r>
              <a:rPr lang="en-US" dirty="0" err="1" smtClean="0"/>
              <a:t>m</a:t>
            </a:r>
            <a:r>
              <a:rPr lang="en-US" dirty="0" err="1"/>
              <a:t>∡AOB</a:t>
            </a:r>
            <a:r>
              <a:rPr lang="en-US" dirty="0"/>
              <a:t> = x</a:t>
            </a:r>
          </a:p>
          <a:p>
            <a:r>
              <a:rPr lang="en-US" dirty="0"/>
              <a:t>               </a:t>
            </a:r>
            <a:r>
              <a:rPr lang="en-US" dirty="0" err="1"/>
              <a:t>m∡BOC</a:t>
            </a:r>
            <a:r>
              <a:rPr lang="en-US" dirty="0"/>
              <a:t> = y</a:t>
            </a:r>
          </a:p>
          <a:p>
            <a:r>
              <a:rPr lang="en-US" dirty="0"/>
              <a:t>               m ∡AOC = x + y</a:t>
            </a:r>
          </a:p>
        </p:txBody>
      </p:sp>
      <p:sp>
        <p:nvSpPr>
          <p:cNvPr id="3087" name="TextBox 3086"/>
          <p:cNvSpPr txBox="1"/>
          <p:nvPr/>
        </p:nvSpPr>
        <p:spPr>
          <a:xfrm>
            <a:off x="5105400" y="11430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Looking back on the Segment Addition Postulate:</a:t>
            </a:r>
          </a:p>
        </p:txBody>
      </p:sp>
      <p:cxnSp>
        <p:nvCxnSpPr>
          <p:cNvPr id="3089" name="Straight Connector 3088"/>
          <p:cNvCxnSpPr/>
          <p:nvPr/>
        </p:nvCxnSpPr>
        <p:spPr>
          <a:xfrm>
            <a:off x="4495800" y="11430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26" name="Pictur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66220"/>
            <a:ext cx="6854825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90" name="TextBox 3089"/>
              <p:cNvSpPr txBox="1"/>
              <p:nvPr/>
            </p:nvSpPr>
            <p:spPr>
              <a:xfrm>
                <a:off x="4953000" y="2895600"/>
                <a:ext cx="3429000" cy="925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/>
                  <a:t> = </a:t>
                </a:r>
                <a:r>
                  <a:rPr lang="en-US" dirty="0" smtClean="0"/>
                  <a:t>x</a:t>
                </a:r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𝐵𝐶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dirty="0"/>
                  <a:t> = y</a:t>
                </a:r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/>
                  <a:t> = x + y </a:t>
                </a:r>
              </a:p>
            </p:txBody>
          </p:sp>
        </mc:Choice>
        <mc:Fallback xmlns="">
          <p:sp>
            <p:nvSpPr>
              <p:cNvPr id="3090" name="TextBox 30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95600"/>
                <a:ext cx="3429000" cy="925061"/>
              </a:xfrm>
              <a:prstGeom prst="rect">
                <a:avLst/>
              </a:prstGeom>
              <a:blipFill rotWithShape="1">
                <a:blip r:embed="rId4"/>
                <a:stretch>
                  <a:fillRect t="-2632"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91" name="TextBox 3090"/>
          <p:cNvSpPr txBox="1"/>
          <p:nvPr/>
        </p:nvSpPr>
        <p:spPr>
          <a:xfrm>
            <a:off x="4876800" y="4267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you notice?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353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/>
          <a:lstStyle/>
          <a:p>
            <a:pPr marL="109728" lvl="0" indent="0">
              <a:buNone/>
            </a:pPr>
            <a:r>
              <a:rPr lang="en-US" dirty="0" smtClean="0"/>
              <a:t>1. Draw </a:t>
            </a:r>
            <a:r>
              <a:rPr lang="en-US" dirty="0"/>
              <a:t>a ray using the points Q and R. 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2. </a:t>
            </a:r>
            <a:r>
              <a:rPr lang="en-US" dirty="0"/>
              <a:t>Draw an angle using the points L, M, and N.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657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07" y="384613"/>
            <a:ext cx="8397401" cy="1838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7986" y="38461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86" y="3402446"/>
            <a:ext cx="8210322" cy="208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19100" y="340244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946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01521"/>
            <a:ext cx="8569289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35121"/>
            <a:ext cx="782860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4800" y="701521"/>
            <a:ext cx="4572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5.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3429000"/>
            <a:ext cx="4572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6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69442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on your own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546039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81400"/>
            <a:ext cx="803128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9600" y="3586681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24902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76200"/>
            <a:ext cx="8524854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1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90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Cambria Math</vt:lpstr>
      <vt:lpstr>Lucida Sans Unicode</vt:lpstr>
      <vt:lpstr>Verdana</vt:lpstr>
      <vt:lpstr>Wingdings 2</vt:lpstr>
      <vt:lpstr>Wingdings 3</vt:lpstr>
      <vt:lpstr>Concourse</vt:lpstr>
      <vt:lpstr>I can apply the Angle Addition Postulate</vt:lpstr>
      <vt:lpstr>Warm Up: </vt:lpstr>
      <vt:lpstr>Angle Addition Postulate</vt:lpstr>
      <vt:lpstr>Compare and Contrast</vt:lpstr>
      <vt:lpstr>Examples</vt:lpstr>
      <vt:lpstr>PowerPoint Presentation</vt:lpstr>
      <vt:lpstr>PowerPoint Presentation</vt:lpstr>
      <vt:lpstr>Try on your own</vt:lpstr>
      <vt:lpstr>PowerPoint Presentation</vt:lpstr>
    </vt:vector>
  </TitlesOfParts>
  <Company>TUHSD #214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and Applying the Angle Addition Postulate</dc:title>
  <dc:creator>Windows User</dc:creator>
  <cp:lastModifiedBy>Michael Gregory</cp:lastModifiedBy>
  <cp:revision>21</cp:revision>
  <dcterms:created xsi:type="dcterms:W3CDTF">2013-08-02T21:48:13Z</dcterms:created>
  <dcterms:modified xsi:type="dcterms:W3CDTF">2015-08-03T18:01:10Z</dcterms:modified>
</cp:coreProperties>
</file>